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AC"/>
    <a:srgbClr val="E40034"/>
    <a:srgbClr val="13357A"/>
    <a:srgbClr val="F07E26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9D4-D5ED-4BEB-802C-BCEDE70B3729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AC4-4D72-4D5B-9613-1F6D21D66E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7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E3825F7-BC22-4CF8-B18F-66A2F76C919D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 descr="PCz_logo+wydział_wz_poziom_kolor.png">
            <a:extLst>
              <a:ext uri="{FF2B5EF4-FFF2-40B4-BE49-F238E27FC236}">
                <a16:creationId xmlns:a16="http://schemas.microsoft.com/office/drawing/2014/main" id="{A54CA9A1-5464-411A-9CEF-768D3154B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064" y="260819"/>
            <a:ext cx="10951211" cy="1774070"/>
          </a:xfrm>
          <a:prstGeom prst="rect">
            <a:avLst/>
          </a:prstGeom>
        </p:spPr>
      </p:pic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691E8-DFF5-4423-82D1-5BAF96917D2E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E75709C-4E8F-485D-B22C-F85BCD8B9BC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1" name="Obraz 10" descr="PCz_wydział_wz_poziom_negatyw.png">
            <a:extLst>
              <a:ext uri="{FF2B5EF4-FFF2-40B4-BE49-F238E27FC236}">
                <a16:creationId xmlns:a16="http://schemas.microsoft.com/office/drawing/2014/main" id="{AB204BB4-CBD1-40DE-BEE9-6ECC376CE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0214" y="2325190"/>
            <a:ext cx="5987304" cy="2090057"/>
          </a:xfrm>
          <a:prstGeom prst="rect">
            <a:avLst/>
          </a:prstGeom>
        </p:spPr>
      </p:pic>
      <p:pic>
        <p:nvPicPr>
          <p:cNvPr id="7" name="Obraz 6" descr="PCz_logo_sygnet_negatyw.png">
            <a:extLst>
              <a:ext uri="{FF2B5EF4-FFF2-40B4-BE49-F238E27FC236}">
                <a16:creationId xmlns:a16="http://schemas.microsoft.com/office/drawing/2014/main" id="{8B0F8788-4354-4C35-AD3E-512D8A6A2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8" name="Obraz 7" descr="PCz_logo_pol_poziom_negatyw.png">
            <a:extLst>
              <a:ext uri="{FF2B5EF4-FFF2-40B4-BE49-F238E27FC236}">
                <a16:creationId xmlns:a16="http://schemas.microsoft.com/office/drawing/2014/main" id="{4EB9FC10-8683-4B86-BDE9-16F6C133A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FD2E1-9508-4F0C-A7A7-F923B8DD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906"/>
            <a:ext cx="10402019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B5CB5AC-FCB2-495F-8183-FF8EABE3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70AC-C260-444F-BECD-C6D33F781D68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CE14778-0B8D-4F85-9CCE-C43ACCD9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62AE3B-54C2-4851-84C9-8590A88C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7C033BB-B53E-4F39-9A84-F75670A1E061}"/>
              </a:ext>
            </a:extLst>
          </p:cNvPr>
          <p:cNvSpPr/>
          <p:nvPr userDrawn="1"/>
        </p:nvSpPr>
        <p:spPr>
          <a:xfrm>
            <a:off x="0" y="-1"/>
            <a:ext cx="12192000" cy="93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0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F8F5227-EDD1-4B74-ACDA-A82FCC45A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C212-7495-4FCF-B801-881E4A94450B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122443C-67CB-490A-825B-270D8E206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961AC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9C9C-2E6F-40ED-9831-C97D791C9936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05F73DB-D92E-4C81-BC96-EC376E601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F98B-520D-4C0B-B414-ACB4DA1C77B1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E182EB1-E4BD-4CEE-BD62-B11532F33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16F9-AB62-49F3-8BBA-A6972B1E67F5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0B1C66-11C5-44C8-AA12-5DC7010E7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9533-E5B0-45D0-B575-7927A6537A93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A3AB5E2-6E73-4B94-9E2D-3957092BC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8016-FA65-432C-8FC0-CD76F94283C6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E04073B-8296-44ED-8FEF-5A2F915BC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EF6-D290-4176-804A-C6BE6C1DBE99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44F1ABF-0EA3-4AAB-8E0A-1794E8150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40A6-BC27-4563-AE8C-FE408ADB93BE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88DA801-04F8-4F25-8ED3-6218A619DE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70AC-C260-444F-BECD-C6D33F781D68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961A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4F8D3-15AC-492E-B101-B577C38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AEE89D-6891-4F08-82D2-C6591DFA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4" name="Obraz 3" descr="pcz_obrazek.png">
            <a:extLst>
              <a:ext uri="{FF2B5EF4-FFF2-40B4-BE49-F238E27FC236}">
                <a16:creationId xmlns:a16="http://schemas.microsoft.com/office/drawing/2014/main" id="{95BB6C31-15D9-4E96-B849-959D8BB448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5E13771-4F42-477F-92F5-313B67F827AD}"/>
              </a:ext>
            </a:extLst>
          </p:cNvPr>
          <p:cNvSpPr/>
          <p:nvPr/>
        </p:nvSpPr>
        <p:spPr>
          <a:xfrm>
            <a:off x="1502229" y="679269"/>
            <a:ext cx="4480560" cy="1515291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6" name="Obraz 5" descr="PCz_wydział_wz_poziom_negatyw.png">
            <a:extLst>
              <a:ext uri="{FF2B5EF4-FFF2-40B4-BE49-F238E27FC236}">
                <a16:creationId xmlns:a16="http://schemas.microsoft.com/office/drawing/2014/main" id="{D00FEAD5-7BD9-4746-8894-6463A12DD3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577" y="757646"/>
            <a:ext cx="392916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F7AB5E-A55F-41FD-80D2-7F30AFF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8DC4F9-624F-4E04-AC51-43F64A9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D8EB6-30A5-432D-9801-7697C8C0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EBFBFA-101D-4A88-B5D4-632B5F446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BD851-C388-4768-9E5B-7FFC596E1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6B52D4-476A-41DD-B457-9F75FC2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54EB3-3B73-4176-B663-6869FE4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E8BB26-760E-4665-93AC-68B478F7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8CF191-92FC-497D-8A1B-336FE11F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227FE-96B6-4D94-B277-094058B7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84330-C6B3-40F3-B5C8-258A9E0B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E6C335-59AF-4C7C-9C23-8BF9B36A1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30E502-D155-4A17-B847-4CE54D0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8BB73-B141-4D46-B658-23D8F7F7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BEB2D3-04E1-4AD8-A13A-E6FF655296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D570B8-4EB7-422B-BC00-AE9A044E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8A079F-4252-436B-8BC9-80E2BEE6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3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576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42</cp:revision>
  <dcterms:created xsi:type="dcterms:W3CDTF">2021-06-22T13:04:00Z</dcterms:created>
  <dcterms:modified xsi:type="dcterms:W3CDTF">2021-11-18T00:12:04Z</dcterms:modified>
</cp:coreProperties>
</file>