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2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4B"/>
    <a:srgbClr val="E40034"/>
    <a:srgbClr val="13357A"/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9D4-D5ED-4BEB-802C-BCEDE70B3729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AC4-4D72-4D5B-9613-1F6D21D66E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7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7F59557-3382-4DC1-8D42-3AB8717A8607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00A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4E9D5DA-E1F0-4587-A404-5B806E875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9" y="312175"/>
            <a:ext cx="11443944" cy="1612419"/>
          </a:xfrm>
          <a:prstGeom prst="rect">
            <a:avLst/>
          </a:prstGeom>
        </p:spPr>
      </p:pic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C7DFB-C047-457F-8586-80BEA1FB8EF9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96723664-9B80-4DA1-BECF-402C8E39287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4" name="Obraz 13" descr="PCz_logo_sygnet_negatyw.png">
            <a:extLst>
              <a:ext uri="{FF2B5EF4-FFF2-40B4-BE49-F238E27FC236}">
                <a16:creationId xmlns:a16="http://schemas.microsoft.com/office/drawing/2014/main" id="{05D15F89-1999-4FE2-AD68-A59D2D9A0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5" name="Obraz 14" descr="PCz_logo_pol_poziom_negatyw.png">
            <a:extLst>
              <a:ext uri="{FF2B5EF4-FFF2-40B4-BE49-F238E27FC236}">
                <a16:creationId xmlns:a16="http://schemas.microsoft.com/office/drawing/2014/main" id="{D3DD48AB-6D5F-4305-B3C1-E83F93DF9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3404A78-5D99-4A8E-B457-DD647FE33B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8" y="2522789"/>
            <a:ext cx="6385713" cy="16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F6326-B862-43BE-BDA7-C67F634A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7315"/>
            <a:ext cx="10515600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E136552-981C-49CF-8512-A4D6CF5A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CD53-2553-495E-AE4B-B574371D8E77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0CEE11-2F60-4F48-89F5-C2C8EC65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DAFF70-0980-465A-8AB3-605DDB0C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CC82B6-6A18-44CA-B055-90CC63CD2385}"/>
              </a:ext>
            </a:extLst>
          </p:cNvPr>
          <p:cNvSpPr/>
          <p:nvPr userDrawn="1"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9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88A6A54-540A-43FE-8406-D34ED4501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499-2A81-433A-B5C1-2A8F7CF43304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FE7206B-572D-4B7E-82E9-22675814B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00A64B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2BB-EF23-4991-B8E1-1EB3D354EBE0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1B5021-5C77-49FB-9798-95D2B43AF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19C6-0630-4B04-9545-BD07485C22DD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2A1FB8F0-DD01-4021-882B-4BC5090DF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62B4-A2D3-4D26-894E-FEF14CA02AE8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F38276A-2386-4AC4-BBCA-9694E6D4D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42FD-BFD2-4C44-8206-AAD41CF9F812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B420D36-DD44-40A0-9C6B-B8CF3A9D3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E4D8-B2B8-45D7-8CB1-5410BA39740B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DAD0FDB-2B8C-4C31-9040-442C2A9DB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068-D6B8-41D3-96BE-A3326CF774A6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6F2B90F-6B95-4B23-AB05-D23BD7630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86BE-8D37-4585-A179-01BAD789BC39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92B0988-E244-4C95-8385-24C8190FFE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CD53-2553-495E-AE4B-B574371D8E77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64B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00A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2" y="559997"/>
            <a:ext cx="6385713" cy="1688105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642C9035-B2CE-481C-8C1A-D69AE8AD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172D07-543E-48C2-870D-D04DB940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0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F7AB5E-A55F-41FD-80D2-7F30AFF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8DC4F9-624F-4E04-AC51-43F64A9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D8EB6-30A5-432D-9801-7697C8C0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BFBFA-101D-4A88-B5D4-632B5F446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BD851-C388-4768-9E5B-7FFC596E1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6B52D4-476A-41DD-B457-9F75FC2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54EB3-3B73-4176-B663-6869FE4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E8BB26-760E-4665-93AC-68B478F7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8CF191-92FC-497D-8A1B-336FE11F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227FE-96B6-4D94-B277-094058B7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84330-C6B3-40F3-B5C8-258A9E0B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E6C335-59AF-4C7C-9C23-8BF9B36A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30E502-D155-4A17-B847-4CE54D0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8BB73-B141-4D46-B658-23D8F7F7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BEB2D3-04E1-4AD8-A13A-E6FF655296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D570B8-4EB7-422B-BC00-AE9A044E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A079F-4252-436B-8BC9-80E2BEE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3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568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44</cp:revision>
  <dcterms:created xsi:type="dcterms:W3CDTF">2021-06-22T13:04:00Z</dcterms:created>
  <dcterms:modified xsi:type="dcterms:W3CDTF">2021-11-18T00:05:45Z</dcterms:modified>
</cp:coreProperties>
</file>